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08733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129575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352039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1756283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7637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07343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52639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17359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2365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17145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00967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720460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21062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7854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378919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9640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20FB9-F4AD-4FDC-A7B7-B701580B88CC}" type="datetimeFigureOut">
              <a:rPr lang="ca-ES" smtClean="0"/>
              <a:t>4/4/2022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6869DD4-49C6-48D7-873D-A85B1F175189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3585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D1AA5B-51EA-4B9D-B3B7-48796B845C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84401" y="1627470"/>
            <a:ext cx="11349872" cy="3603060"/>
          </a:xfrm>
        </p:spPr>
        <p:txBody>
          <a:bodyPr/>
          <a:lstStyle/>
          <a:p>
            <a:pPr algn="ctr"/>
            <a:r>
              <a:rPr lang="es-ES" sz="6600" b="1" i="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Easing</a:t>
            </a:r>
            <a:r>
              <a:rPr lang="es-ES" sz="6600" b="1" i="0" dirty="0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-and-</a:t>
            </a:r>
            <a:r>
              <a:rPr lang="es-ES" sz="6600" b="1" i="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Splines</a:t>
            </a:r>
            <a:r>
              <a:rPr lang="es-ES" sz="66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br>
              <a:rPr lang="es-ES" sz="6600" b="1" dirty="0">
                <a:solidFill>
                  <a:srgbClr val="92D050"/>
                </a:solidFill>
                <a:latin typeface="Arial Black" panose="020B0A04020102020204" pitchFamily="34" charset="0"/>
              </a:rPr>
            </a:br>
            <a:r>
              <a:rPr lang="es-ES" sz="6600" b="1" i="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for</a:t>
            </a:r>
            <a:r>
              <a:rPr lang="es-ES" sz="6600" b="1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br>
              <a:rPr lang="es-ES" sz="6600" b="1" dirty="0">
                <a:solidFill>
                  <a:srgbClr val="92D050"/>
                </a:solidFill>
                <a:latin typeface="Arial Black" panose="020B0A04020102020204" pitchFamily="34" charset="0"/>
              </a:rPr>
            </a:br>
            <a:r>
              <a:rPr lang="es-ES" sz="6600" b="1" i="0" dirty="0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UI </a:t>
            </a:r>
            <a:r>
              <a:rPr lang="es-ES" sz="6600" b="1" i="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</a:rPr>
              <a:t>Animations</a:t>
            </a:r>
            <a:br>
              <a:rPr lang="es-ES" b="1" i="0" dirty="0">
                <a:solidFill>
                  <a:srgbClr val="24292F"/>
                </a:solidFill>
                <a:effectLst/>
                <a:latin typeface="-apple-system"/>
              </a:rPr>
            </a:br>
            <a:r>
              <a:rPr lang="ca-ES" dirty="0"/>
              <a:t>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E4298E-22BE-4EAA-B70F-9648A4CBB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5021794"/>
            <a:ext cx="7766936" cy="1096899"/>
          </a:xfrm>
        </p:spPr>
        <p:txBody>
          <a:bodyPr/>
          <a:lstStyle/>
          <a:p>
            <a:pPr algn="ctr"/>
            <a:r>
              <a:rPr lang="es-ES" sz="3600" b="1" i="0" dirty="0">
                <a:solidFill>
                  <a:srgbClr val="24292F"/>
                </a:solidFill>
                <a:effectLst/>
                <a:latin typeface="-apple-system"/>
              </a:rPr>
              <a:t>Alex Garcia Selma</a:t>
            </a:r>
          </a:p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667132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2423FE-18AB-4D21-BE51-4E31F4176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TODO 4 &amp; 5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B6BDD22-6D4C-4A6D-B64A-1EF2E23A8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22" y="2682024"/>
            <a:ext cx="11645755" cy="235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54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4A8724-C336-4030-8E54-5790171D5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INDEX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4DCD66-0951-4C2E-BA68-BB72D1AD4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47468"/>
            <a:ext cx="8596668" cy="3880773"/>
          </a:xfrm>
        </p:spPr>
        <p:txBody>
          <a:bodyPr/>
          <a:lstStyle/>
          <a:p>
            <a:r>
              <a:rPr lang="ca-ES" dirty="0" err="1">
                <a:solidFill>
                  <a:schemeClr val="tx1"/>
                </a:solidFill>
              </a:rPr>
              <a:t>Easing</a:t>
            </a:r>
            <a:endParaRPr lang="ca-ES" dirty="0">
              <a:solidFill>
                <a:schemeClr val="tx1"/>
              </a:solidFill>
            </a:endParaRPr>
          </a:p>
          <a:p>
            <a:pPr lvl="1"/>
            <a:r>
              <a:rPr lang="ca-ES" dirty="0" err="1">
                <a:solidFill>
                  <a:schemeClr val="tx1"/>
                </a:solidFill>
              </a:rPr>
              <a:t>What</a:t>
            </a:r>
            <a:r>
              <a:rPr lang="ca-ES" dirty="0">
                <a:solidFill>
                  <a:schemeClr val="tx1"/>
                </a:solidFill>
              </a:rPr>
              <a:t> is </a:t>
            </a:r>
            <a:r>
              <a:rPr lang="ca-ES" dirty="0" err="1">
                <a:solidFill>
                  <a:schemeClr val="tx1"/>
                </a:solidFill>
              </a:rPr>
              <a:t>an</a:t>
            </a:r>
            <a:r>
              <a:rPr lang="ca-ES" dirty="0">
                <a:solidFill>
                  <a:schemeClr val="tx1"/>
                </a:solidFill>
              </a:rPr>
              <a:t> </a:t>
            </a:r>
            <a:r>
              <a:rPr lang="ca-ES" dirty="0" err="1">
                <a:solidFill>
                  <a:schemeClr val="tx1"/>
                </a:solidFill>
              </a:rPr>
              <a:t>Easing</a:t>
            </a:r>
            <a:r>
              <a:rPr lang="ca-ES" dirty="0">
                <a:solidFill>
                  <a:schemeClr val="tx1"/>
                </a:solidFill>
              </a:rPr>
              <a:t>?</a:t>
            </a:r>
          </a:p>
          <a:p>
            <a:pPr lvl="1"/>
            <a:r>
              <a:rPr lang="ca-ES" dirty="0" err="1">
                <a:solidFill>
                  <a:schemeClr val="tx1"/>
                </a:solidFill>
              </a:rPr>
              <a:t>Types</a:t>
            </a:r>
            <a:r>
              <a:rPr lang="ca-ES" dirty="0">
                <a:solidFill>
                  <a:schemeClr val="tx1"/>
                </a:solidFill>
              </a:rPr>
              <a:t> of </a:t>
            </a:r>
            <a:r>
              <a:rPr lang="ca-ES" dirty="0" err="1">
                <a:solidFill>
                  <a:schemeClr val="tx1"/>
                </a:solidFill>
              </a:rPr>
              <a:t>Easings</a:t>
            </a:r>
            <a:endParaRPr lang="ca-ES" dirty="0">
              <a:solidFill>
                <a:schemeClr val="tx1"/>
              </a:solidFill>
            </a:endParaRPr>
          </a:p>
          <a:p>
            <a:r>
              <a:rPr lang="ca-ES" dirty="0">
                <a:solidFill>
                  <a:schemeClr val="tx1"/>
                </a:solidFill>
              </a:rPr>
              <a:t>Spline</a:t>
            </a:r>
          </a:p>
          <a:p>
            <a:pPr lvl="1"/>
            <a:r>
              <a:rPr lang="ca-ES" dirty="0" err="1">
                <a:solidFill>
                  <a:schemeClr val="tx1"/>
                </a:solidFill>
              </a:rPr>
              <a:t>What</a:t>
            </a:r>
            <a:r>
              <a:rPr lang="ca-ES" dirty="0">
                <a:solidFill>
                  <a:schemeClr val="tx1"/>
                </a:solidFill>
              </a:rPr>
              <a:t> is </a:t>
            </a:r>
            <a:r>
              <a:rPr lang="ca-ES" dirty="0" err="1">
                <a:solidFill>
                  <a:schemeClr val="tx1"/>
                </a:solidFill>
              </a:rPr>
              <a:t>an</a:t>
            </a:r>
            <a:r>
              <a:rPr lang="ca-ES" dirty="0">
                <a:solidFill>
                  <a:schemeClr val="tx1"/>
                </a:solidFill>
              </a:rPr>
              <a:t> Spline?</a:t>
            </a:r>
          </a:p>
          <a:p>
            <a:r>
              <a:rPr lang="ca-ES" dirty="0" err="1">
                <a:solidFill>
                  <a:schemeClr val="tx1"/>
                </a:solidFill>
              </a:rPr>
              <a:t>Code</a:t>
            </a:r>
            <a:endParaRPr lang="ca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37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196BCE-7CE3-40D8-BB37-82125B87A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What</a:t>
            </a:r>
            <a:r>
              <a:rPr lang="ca-ES" dirty="0"/>
              <a:t> is </a:t>
            </a:r>
            <a:r>
              <a:rPr lang="ca-ES" dirty="0" err="1"/>
              <a:t>an</a:t>
            </a:r>
            <a:r>
              <a:rPr lang="ca-ES" dirty="0"/>
              <a:t> </a:t>
            </a:r>
            <a:r>
              <a:rPr lang="ca-ES" dirty="0" err="1"/>
              <a:t>Easing</a:t>
            </a:r>
            <a:r>
              <a:rPr lang="ca-ES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C65128-74F1-4013-8C74-182662ED5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04058"/>
            <a:ext cx="8596668" cy="3880773"/>
          </a:xfrm>
        </p:spPr>
        <p:txBody>
          <a:bodyPr/>
          <a:lstStyle/>
          <a:p>
            <a:r>
              <a:rPr lang="en-US" b="0" i="0" dirty="0">
                <a:solidFill>
                  <a:srgbClr val="606C71"/>
                </a:solidFill>
                <a:effectLst/>
                <a:latin typeface="Open Sans" panose="020B0604020202020204" pitchFamily="34" charset="0"/>
              </a:rPr>
              <a:t>A easing is an animation made by a mathematic function</a:t>
            </a:r>
          </a:p>
          <a:p>
            <a:r>
              <a:rPr lang="en-US" dirty="0">
                <a:solidFill>
                  <a:srgbClr val="606C71"/>
                </a:solidFill>
                <a:latin typeface="Open Sans" panose="020B0604020202020204" pitchFamily="34" charset="0"/>
              </a:rPr>
              <a:t>Is used for UI animation to made it more smooth and natural</a:t>
            </a:r>
          </a:p>
          <a:p>
            <a:r>
              <a:rPr lang="en-US" dirty="0">
                <a:solidFill>
                  <a:srgbClr val="606C71"/>
                </a:solidFill>
                <a:latin typeface="Open Sans" panose="020B0604020202020204" pitchFamily="34" charset="0"/>
              </a:rPr>
              <a:t>You cane use it for camera and obstacles movement too.</a:t>
            </a:r>
          </a:p>
          <a:p>
            <a:endParaRPr lang="en-US" b="0" i="0" dirty="0">
              <a:solidFill>
                <a:srgbClr val="606C71"/>
              </a:solidFill>
              <a:effectLst/>
              <a:latin typeface="Open Sans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606C71"/>
                </a:solidFill>
                <a:latin typeface="Open Sans" panose="020B0604020202020204" pitchFamily="34" charset="0"/>
              </a:rPr>
              <a:t> </a:t>
            </a:r>
            <a:endParaRPr lang="ca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D3682F-081B-47AE-961B-FF2BF8724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326" y="3744445"/>
            <a:ext cx="4762500" cy="238125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CE2BD67-DBA0-45DD-87FE-A0BF3E8DC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666" y="3668856"/>
            <a:ext cx="3434291" cy="245683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48E33043-3F8E-4D1A-910B-90DCC9D90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39" y="3088228"/>
            <a:ext cx="8283658" cy="58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3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2F880-4EF7-4529-9670-F612269DB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Types</a:t>
            </a:r>
            <a:r>
              <a:rPr lang="ca-ES" dirty="0"/>
              <a:t> of </a:t>
            </a:r>
            <a:r>
              <a:rPr lang="ca-ES" dirty="0" err="1"/>
              <a:t>Easings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A37B76-0DE6-4743-84BF-EF44FB1A0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You</a:t>
            </a:r>
            <a:r>
              <a:rPr lang="ca-ES" dirty="0"/>
              <a:t> </a:t>
            </a:r>
            <a:r>
              <a:rPr lang="ca-ES" dirty="0" err="1"/>
              <a:t>have</a:t>
            </a:r>
            <a:r>
              <a:rPr lang="ca-ES" dirty="0"/>
              <a:t> </a:t>
            </a:r>
            <a:r>
              <a:rPr lang="ca-ES" dirty="0" err="1"/>
              <a:t>three</a:t>
            </a:r>
            <a:r>
              <a:rPr lang="ca-ES" dirty="0"/>
              <a:t> </a:t>
            </a:r>
            <a:r>
              <a:rPr lang="ca-ES" dirty="0" err="1"/>
              <a:t>types</a:t>
            </a:r>
            <a:r>
              <a:rPr lang="ca-ES" dirty="0"/>
              <a:t> of </a:t>
            </a:r>
            <a:r>
              <a:rPr lang="ca-ES" dirty="0" err="1"/>
              <a:t>easings</a:t>
            </a:r>
            <a:r>
              <a:rPr lang="ca-ES" dirty="0"/>
              <a:t>:</a:t>
            </a:r>
          </a:p>
          <a:p>
            <a:pPr lvl="1"/>
            <a:r>
              <a:rPr lang="ca-ES" dirty="0" err="1"/>
              <a:t>easeIn</a:t>
            </a:r>
            <a:r>
              <a:rPr lang="ca-ES" dirty="0"/>
              <a:t>: </a:t>
            </a:r>
            <a:r>
              <a:rPr lang="ca-ES" dirty="0" err="1"/>
              <a:t>Descrive</a:t>
            </a:r>
            <a:r>
              <a:rPr lang="ca-ES" dirty="0"/>
              <a:t> a </a:t>
            </a:r>
            <a:r>
              <a:rPr lang="ca-ES" dirty="0" err="1"/>
              <a:t>positive</a:t>
            </a:r>
            <a:r>
              <a:rPr lang="ca-ES" dirty="0"/>
              <a:t> </a:t>
            </a:r>
            <a:r>
              <a:rPr lang="ca-ES" dirty="0" err="1"/>
              <a:t>acceleration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object</a:t>
            </a:r>
            <a:r>
              <a:rPr lang="ca-ES" dirty="0"/>
              <a:t>.</a:t>
            </a:r>
          </a:p>
          <a:p>
            <a:pPr lvl="1"/>
            <a:endParaRPr lang="ca-ES" dirty="0"/>
          </a:p>
          <a:p>
            <a:pPr lvl="1"/>
            <a:endParaRPr lang="ca-ES" dirty="0"/>
          </a:p>
          <a:p>
            <a:pPr lvl="1"/>
            <a:endParaRPr lang="ca-ES" dirty="0"/>
          </a:p>
          <a:p>
            <a:pPr lvl="1"/>
            <a:r>
              <a:rPr lang="ca-ES" dirty="0" err="1"/>
              <a:t>easeOut</a:t>
            </a:r>
            <a:r>
              <a:rPr lang="ca-ES" dirty="0"/>
              <a:t>: </a:t>
            </a:r>
            <a:r>
              <a:rPr lang="ca-ES" dirty="0" err="1"/>
              <a:t>Desctive</a:t>
            </a:r>
            <a:r>
              <a:rPr lang="ca-ES" dirty="0"/>
              <a:t> a </a:t>
            </a:r>
            <a:r>
              <a:rPr lang="ca-ES" dirty="0" err="1"/>
              <a:t>negative</a:t>
            </a:r>
            <a:r>
              <a:rPr lang="ca-ES" dirty="0"/>
              <a:t> </a:t>
            </a:r>
            <a:r>
              <a:rPr lang="ca-ES" dirty="0" err="1"/>
              <a:t>acceleration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object</a:t>
            </a:r>
            <a:endParaRPr lang="ca-ES" dirty="0"/>
          </a:p>
          <a:p>
            <a:pPr lvl="1"/>
            <a:endParaRPr lang="ca-ES" dirty="0"/>
          </a:p>
          <a:p>
            <a:pPr lvl="1"/>
            <a:endParaRPr lang="ca-ES" dirty="0"/>
          </a:p>
          <a:p>
            <a:pPr lvl="1"/>
            <a:endParaRPr lang="ca-ES" dirty="0"/>
          </a:p>
          <a:p>
            <a:pPr lvl="1"/>
            <a:r>
              <a:rPr lang="ca-ES" dirty="0" err="1"/>
              <a:t>easeInOut</a:t>
            </a:r>
            <a:r>
              <a:rPr lang="ca-ES" dirty="0"/>
              <a:t>: Mixes </a:t>
            </a:r>
            <a:r>
              <a:rPr lang="ca-ES" dirty="0" err="1"/>
              <a:t>both</a:t>
            </a:r>
            <a:r>
              <a:rPr lang="ca-ES" dirty="0"/>
              <a:t> of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previous</a:t>
            </a:r>
            <a:r>
              <a:rPr lang="ca-ES" dirty="0"/>
              <a:t> </a:t>
            </a:r>
            <a:r>
              <a:rPr lang="ca-ES" dirty="0" err="1"/>
              <a:t>functions</a:t>
            </a:r>
            <a:endParaRPr lang="ca-E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EA893E3-A57D-4CF6-8EDB-591E55ED2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408" y="1328958"/>
            <a:ext cx="2064416" cy="1728821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C78297E-A8E6-48CC-8FEE-067665DDE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457" y="3130608"/>
            <a:ext cx="2184318" cy="180309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F825689-BEE2-49D5-9484-5D12689A7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4457" y="4933701"/>
            <a:ext cx="2184318" cy="185147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8F36B292-C690-4ABD-8FCA-12C8775BD552}"/>
              </a:ext>
            </a:extLst>
          </p:cNvPr>
          <p:cNvSpPr txBox="1"/>
          <p:nvPr/>
        </p:nvSpPr>
        <p:spPr>
          <a:xfrm>
            <a:off x="2144805" y="6228600"/>
            <a:ext cx="25527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dirty="0"/>
              <a:t>https://easings.net/#</a:t>
            </a:r>
          </a:p>
        </p:txBody>
      </p:sp>
    </p:spTree>
    <p:extLst>
      <p:ext uri="{BB962C8B-B14F-4D97-AF65-F5344CB8AC3E}">
        <p14:creationId xmlns:p14="http://schemas.microsoft.com/office/powerpoint/2010/main" val="3321318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3A3F08-9528-408D-8B2B-0AAF9A14A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What</a:t>
            </a:r>
            <a:r>
              <a:rPr lang="ca-ES" dirty="0"/>
              <a:t> is a Spline?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47DE5F-13D9-4667-B2F3-6706A0BAD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a-ES" dirty="0" err="1"/>
              <a:t>The</a:t>
            </a:r>
            <a:r>
              <a:rPr lang="ca-ES" dirty="0"/>
              <a:t> splines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used</a:t>
            </a:r>
            <a:r>
              <a:rPr lang="ca-ES" dirty="0"/>
              <a:t> in </a:t>
            </a:r>
            <a:r>
              <a:rPr lang="ca-ES" dirty="0" err="1"/>
              <a:t>coding</a:t>
            </a:r>
            <a:r>
              <a:rPr lang="ca-ES" dirty="0"/>
              <a:t> </a:t>
            </a:r>
            <a:r>
              <a:rPr lang="ca-ES" dirty="0" err="1"/>
              <a:t>because</a:t>
            </a:r>
            <a:r>
              <a:rPr lang="ca-ES" dirty="0"/>
              <a:t> </a:t>
            </a:r>
            <a:r>
              <a:rPr lang="ca-ES" dirty="0" err="1"/>
              <a:t>they</a:t>
            </a:r>
            <a:r>
              <a:rPr lang="ca-ES" dirty="0"/>
              <a:t> </a:t>
            </a:r>
            <a:r>
              <a:rPr lang="ca-ES" dirty="0" err="1"/>
              <a:t>are</a:t>
            </a:r>
            <a:r>
              <a:rPr lang="ca-ES" dirty="0"/>
              <a:t> </a:t>
            </a:r>
            <a:r>
              <a:rPr lang="ca-ES" dirty="0" err="1"/>
              <a:t>easy</a:t>
            </a:r>
            <a:r>
              <a:rPr lang="ca-ES" dirty="0"/>
              <a:t> to </a:t>
            </a:r>
            <a:r>
              <a:rPr lang="ca-ES" dirty="0" err="1"/>
              <a:t>use</a:t>
            </a:r>
            <a:r>
              <a:rPr lang="ca-ES" dirty="0"/>
              <a:t> </a:t>
            </a:r>
            <a:r>
              <a:rPr lang="ca-ES" dirty="0" err="1"/>
              <a:t>and</a:t>
            </a:r>
            <a:r>
              <a:rPr lang="ca-ES" dirty="0"/>
              <a:t> </a:t>
            </a:r>
            <a:r>
              <a:rPr lang="ca-ES" dirty="0" err="1"/>
              <a:t>accurate</a:t>
            </a:r>
            <a:endParaRPr lang="ca-ES" dirty="0"/>
          </a:p>
          <a:p>
            <a:r>
              <a:rPr lang="ca-ES" dirty="0" err="1"/>
              <a:t>They</a:t>
            </a:r>
            <a:r>
              <a:rPr lang="ca-ES" dirty="0"/>
              <a:t> can be </a:t>
            </a:r>
            <a:r>
              <a:rPr lang="ca-ES" dirty="0" err="1"/>
              <a:t>used</a:t>
            </a:r>
            <a:r>
              <a:rPr lang="ca-ES" dirty="0"/>
              <a:t> to do a </a:t>
            </a:r>
            <a:r>
              <a:rPr lang="ca-ES" dirty="0" err="1"/>
              <a:t>difficult</a:t>
            </a:r>
            <a:r>
              <a:rPr lang="ca-ES" dirty="0"/>
              <a:t> </a:t>
            </a:r>
            <a:r>
              <a:rPr lang="ca-ES" dirty="0" err="1"/>
              <a:t>moveset</a:t>
            </a:r>
            <a:r>
              <a:rPr lang="ca-ES" dirty="0"/>
              <a:t> in </a:t>
            </a:r>
            <a:r>
              <a:rPr lang="ca-ES" dirty="0" err="1"/>
              <a:t>an</a:t>
            </a:r>
            <a:r>
              <a:rPr lang="ca-ES" dirty="0"/>
              <a:t> </a:t>
            </a:r>
            <a:r>
              <a:rPr lang="ca-ES" dirty="0" err="1"/>
              <a:t>easy</a:t>
            </a:r>
            <a:r>
              <a:rPr lang="ca-ES" dirty="0"/>
              <a:t> </a:t>
            </a:r>
            <a:r>
              <a:rPr lang="ca-ES" dirty="0" err="1"/>
              <a:t>way</a:t>
            </a:r>
            <a:r>
              <a:rPr lang="ca-ES" dirty="0"/>
              <a:t>.</a:t>
            </a:r>
          </a:p>
          <a:p>
            <a:r>
              <a:rPr lang="ca-ES" dirty="0" err="1"/>
              <a:t>Calculate</a:t>
            </a:r>
            <a:r>
              <a:rPr lang="ca-ES" dirty="0"/>
              <a:t> </a:t>
            </a:r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experiece</a:t>
            </a:r>
            <a:r>
              <a:rPr lang="ca-ES" dirty="0"/>
              <a:t> </a:t>
            </a:r>
            <a:r>
              <a:rPr lang="ca-ES" dirty="0" err="1"/>
              <a:t>that</a:t>
            </a:r>
            <a:r>
              <a:rPr lang="ca-ES" dirty="0"/>
              <a:t> a Player </a:t>
            </a:r>
            <a:r>
              <a:rPr lang="ca-ES" dirty="0" err="1"/>
              <a:t>needs</a:t>
            </a:r>
            <a:r>
              <a:rPr lang="ca-ES" dirty="0"/>
              <a:t> to </a:t>
            </a:r>
            <a:r>
              <a:rPr lang="ca-ES" dirty="0" err="1"/>
              <a:t>level</a:t>
            </a:r>
            <a:r>
              <a:rPr lang="ca-ES" dirty="0"/>
              <a:t> up.</a:t>
            </a:r>
          </a:p>
          <a:p>
            <a:r>
              <a:rPr lang="ca-ES" dirty="0" err="1"/>
              <a:t>The</a:t>
            </a:r>
            <a:r>
              <a:rPr lang="ca-ES" dirty="0"/>
              <a:t> </a:t>
            </a:r>
            <a:r>
              <a:rPr lang="ca-ES" dirty="0" err="1"/>
              <a:t>camera</a:t>
            </a:r>
            <a:r>
              <a:rPr lang="ca-ES" dirty="0"/>
              <a:t> in </a:t>
            </a:r>
            <a:r>
              <a:rPr lang="ca-ES" dirty="0" err="1"/>
              <a:t>Sonic</a:t>
            </a:r>
            <a:r>
              <a:rPr lang="ca-ES" dirty="0"/>
              <a:t> is a </a:t>
            </a:r>
            <a:r>
              <a:rPr lang="ca-ES" dirty="0" err="1"/>
              <a:t>good</a:t>
            </a:r>
            <a:r>
              <a:rPr lang="ca-ES" dirty="0"/>
              <a:t> </a:t>
            </a:r>
            <a:r>
              <a:rPr lang="ca-ES" dirty="0" err="1"/>
              <a:t>example</a:t>
            </a:r>
            <a:r>
              <a:rPr lang="ca-ES" dirty="0"/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50F024D-B8E2-4FDC-B1A7-5AD0E04D5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670" y="2976283"/>
            <a:ext cx="3854029" cy="3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82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F4547-D894-4DB9-8A19-03B7687E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Coding</a:t>
            </a:r>
            <a:endParaRPr lang="ca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98900B-2F79-47A1-8A73-322B2FC00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93036"/>
            <a:ext cx="8596668" cy="3880773"/>
          </a:xfrm>
        </p:spPr>
        <p:txBody>
          <a:bodyPr/>
          <a:lstStyle/>
          <a:p>
            <a:pPr marL="0" indent="0" algn="ctr">
              <a:buNone/>
            </a:pPr>
            <a:endParaRPr lang="ca-ES" dirty="0"/>
          </a:p>
          <a:p>
            <a:pPr marL="0" indent="0" algn="ctr">
              <a:buNone/>
            </a:pPr>
            <a:endParaRPr lang="ca-ES" dirty="0"/>
          </a:p>
          <a:p>
            <a:pPr marL="0" indent="0" algn="ctr">
              <a:buNone/>
            </a:pPr>
            <a:endParaRPr lang="ca-ES" dirty="0"/>
          </a:p>
          <a:p>
            <a:pPr marL="0" indent="0" algn="ctr">
              <a:buNone/>
            </a:pPr>
            <a:endParaRPr lang="ca-ES" dirty="0"/>
          </a:p>
          <a:p>
            <a:pPr marL="0" indent="0" algn="ctr">
              <a:buNone/>
            </a:pPr>
            <a:r>
              <a:rPr lang="ca-ES" dirty="0" err="1"/>
              <a:t>Hangout</a:t>
            </a:r>
            <a:r>
              <a:rPr lang="ca-ES" dirty="0"/>
              <a:t> (</a:t>
            </a:r>
            <a:r>
              <a:rPr lang="ca-ES" dirty="0" err="1"/>
              <a:t>With</a:t>
            </a:r>
            <a:r>
              <a:rPr lang="ca-ES" dirty="0"/>
              <a:t> TODO)</a:t>
            </a:r>
          </a:p>
          <a:p>
            <a:pPr marL="0" indent="0" algn="ctr">
              <a:buNone/>
            </a:pPr>
            <a:r>
              <a:rPr lang="ca-ES" dirty="0"/>
              <a:t>(https://github.com/MaralGS/Easing-and-Splines-for-UI-Animations)</a:t>
            </a:r>
          </a:p>
        </p:txBody>
      </p:sp>
    </p:spTree>
    <p:extLst>
      <p:ext uri="{BB962C8B-B14F-4D97-AF65-F5344CB8AC3E}">
        <p14:creationId xmlns:p14="http://schemas.microsoft.com/office/powerpoint/2010/main" val="3179057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5F54F-7214-49DE-83DA-7BDC49DB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TODO1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80AD473-97D2-4958-90E7-45FA21D9F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773" y="2232213"/>
            <a:ext cx="7981953" cy="3272600"/>
          </a:xfrm>
        </p:spPr>
      </p:pic>
    </p:spTree>
    <p:extLst>
      <p:ext uri="{BB962C8B-B14F-4D97-AF65-F5344CB8AC3E}">
        <p14:creationId xmlns:p14="http://schemas.microsoft.com/office/powerpoint/2010/main" val="172623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A9A777-E6BA-41A9-A2B3-5A05E092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TODO 2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F101286-5DD9-4995-9B2D-157C16728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47834"/>
            <a:ext cx="8820723" cy="160727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E0A09F2-ED00-41B0-93BB-FF80E91CC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6" y="3355109"/>
            <a:ext cx="10123050" cy="261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49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FC531F-8AC9-4750-AA8F-66C5831F3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TODO 3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C201D33-77F5-44FA-9B2F-1B6F06972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77943"/>
            <a:ext cx="10679140" cy="317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5980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</TotalTime>
  <Words>189</Words>
  <Application>Microsoft Office PowerPoint</Application>
  <PresentationFormat>Panorámica</PresentationFormat>
  <Paragraphs>43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Arial Black</vt:lpstr>
      <vt:lpstr>Open Sans</vt:lpstr>
      <vt:lpstr>Trebuchet MS</vt:lpstr>
      <vt:lpstr>Wingdings 3</vt:lpstr>
      <vt:lpstr>Faceta</vt:lpstr>
      <vt:lpstr>Easing-and-Splines  for  UI Animations  </vt:lpstr>
      <vt:lpstr>INDEX</vt:lpstr>
      <vt:lpstr>What is an Easing?</vt:lpstr>
      <vt:lpstr>Types of Easings</vt:lpstr>
      <vt:lpstr>What is a Spline?</vt:lpstr>
      <vt:lpstr>Coding</vt:lpstr>
      <vt:lpstr>TODO1</vt:lpstr>
      <vt:lpstr>TODO 2</vt:lpstr>
      <vt:lpstr>TODO 3</vt:lpstr>
      <vt:lpstr>TODO 4 &amp;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Easing-and-Splines  for  UI Animations  </dc:title>
  <dc:creator>Alex Garcia</dc:creator>
  <cp:lastModifiedBy>Alex Garcia</cp:lastModifiedBy>
  <cp:revision>1</cp:revision>
  <dcterms:created xsi:type="dcterms:W3CDTF">2022-04-04T02:10:14Z</dcterms:created>
  <dcterms:modified xsi:type="dcterms:W3CDTF">2022-04-04T02:58:55Z</dcterms:modified>
</cp:coreProperties>
</file>

<file path=docProps/thumbnail.jpeg>
</file>